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65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58" autoAdjust="0"/>
  </p:normalViewPr>
  <p:slideViewPr>
    <p:cSldViewPr>
      <p:cViewPr varScale="1">
        <p:scale>
          <a:sx n="92" d="100"/>
          <a:sy n="92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7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C945B-B209-4B89-98EB-F5D717FCA317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5045A-499F-4326-A96B-B9F9813B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 is the most notable with this style of house, the era was a new age of bright colors that didn’t exist before.</a:t>
            </a:r>
          </a:p>
          <a:p>
            <a:endParaRPr lang="en-US" dirty="0" smtClean="0"/>
          </a:p>
          <a:p>
            <a:r>
              <a:rPr lang="en-US" dirty="0" smtClean="0"/>
              <a:t>The textured wooden shingles along the sides and the roof were to move away from the smooth sides of the past. </a:t>
            </a:r>
          </a:p>
          <a:p>
            <a:endParaRPr lang="en-US" dirty="0" smtClean="0"/>
          </a:p>
          <a:p>
            <a:r>
              <a:rPr lang="en-US" dirty="0" smtClean="0"/>
              <a:t>Asymmetrically balanced with steeped roofs and tall porches.</a:t>
            </a:r>
          </a:p>
          <a:p>
            <a:endParaRPr lang="en-US" dirty="0" smtClean="0"/>
          </a:p>
          <a:p>
            <a:r>
              <a:rPr lang="en-US" dirty="0" smtClean="0"/>
              <a:t>Most often they were very unified in both sides and the color of the interior and out side.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045A-499F-4326-A96B-B9F9813B0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3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135095-6FD1-43B2-8E2A-23D1E5A8429E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2BFE5D-4418-41CB-A230-A856DEB2FC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eritage.vic.gov.au/Heritage-places-objects/What-house-is-that/index_over.html" TargetMode="External"/><Relationship Id="rId2" Type="http://schemas.openxmlformats.org/officeDocument/2006/relationships/hyperlink" Target="http://www.houzz.com/ideabooks/1934137/list/Global-Architecture-Style--Victori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Victorian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Stephen </a:t>
            </a:r>
            <a:r>
              <a:rPr lang="en-US" dirty="0" err="1" smtClean="0"/>
              <a:t>Weiland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originating </a:t>
            </a:r>
            <a:r>
              <a:rPr lang="en-US" sz="1400" dirty="0" smtClean="0"/>
              <a:t>in Great Britain it spread to its colonies as </a:t>
            </a:r>
            <a:r>
              <a:rPr lang="en-US" sz="1400" dirty="0" smtClean="0"/>
              <a:t>time </a:t>
            </a:r>
            <a:r>
              <a:rPr lang="en-US" sz="1400" dirty="0" smtClean="0"/>
              <a:t>pasted</a:t>
            </a:r>
          </a:p>
          <a:p>
            <a:pPr lvl="1"/>
            <a:r>
              <a:rPr lang="en-US" sz="1400" dirty="0" smtClean="0"/>
              <a:t>America 1860’s-1900’s(los Angeles)</a:t>
            </a:r>
          </a:p>
          <a:p>
            <a:r>
              <a:rPr lang="en-US" sz="1400" dirty="0"/>
              <a:t>With the industrial revolution in full swing, the population boomed and the need for large housing came to light. </a:t>
            </a:r>
            <a:endParaRPr lang="en-US" sz="1400" dirty="0" smtClean="0"/>
          </a:p>
          <a:p>
            <a:r>
              <a:rPr lang="en-US" sz="1400" dirty="0" smtClean="0"/>
              <a:t>Resources like precut lumber and stone were made available, thus the house were mainly build out it.</a:t>
            </a:r>
            <a:endParaRPr lang="en-US" sz="14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1423399" cy="95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98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481263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0" y="3429001"/>
            <a:ext cx="914400" cy="283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2-3 floors</a:t>
            </a:r>
            <a:endParaRPr lang="en-US" sz="1200" dirty="0"/>
          </a:p>
        </p:txBody>
      </p:sp>
      <p:sp>
        <p:nvSpPr>
          <p:cNvPr id="5" name="Right Brace 4"/>
          <p:cNvSpPr/>
          <p:nvPr/>
        </p:nvSpPr>
        <p:spPr>
          <a:xfrm>
            <a:off x="5867400" y="2743200"/>
            <a:ext cx="381000" cy="16335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1676400"/>
            <a:ext cx="1219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Steeply pitched roofs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0" y="2057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19200" y="3570685"/>
            <a:ext cx="1219200" cy="620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 high partial or full width porch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8400" y="3712369"/>
            <a:ext cx="838200" cy="478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05" y="2038350"/>
            <a:ext cx="57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57206" y="3200400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0"/>
          </p:cNvCxnSpPr>
          <p:nvPr/>
        </p:nvCxnSpPr>
        <p:spPr>
          <a:xfrm flipH="1" flipV="1">
            <a:off x="2958815" y="2038350"/>
            <a:ext cx="1036491" cy="116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438400" y="2609850"/>
            <a:ext cx="1518806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" idx="1"/>
          </p:cNvCxnSpPr>
          <p:nvPr/>
        </p:nvCxnSpPr>
        <p:spPr>
          <a:xfrm>
            <a:off x="2966605" y="2609850"/>
            <a:ext cx="990601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24076" y="1371600"/>
            <a:ext cx="84253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Textured shingles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957206" y="5029200"/>
            <a:ext cx="1605394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Asymmetrically balanced </a:t>
            </a:r>
          </a:p>
        </p:txBody>
      </p:sp>
    </p:spTree>
    <p:extLst>
      <p:ext uri="{BB962C8B-B14F-4D97-AF65-F5344CB8AC3E}">
        <p14:creationId xmlns:p14="http://schemas.microsoft.com/office/powerpoint/2010/main" val="23594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http://www.houzz.com/ideabooks/1934137/list/Global-Architecture-Style--</a:t>
            </a:r>
            <a:r>
              <a:rPr lang="en-US" dirty="0" smtClean="0">
                <a:hlinkClick r:id="rId2"/>
              </a:rPr>
              <a:t>Victorian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heritage.vic.gov.au/Heritage-places-objects/What-house-is-that/index_over.html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6195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139</TotalTime>
  <Words>165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Victorian Architecture</vt:lpstr>
      <vt:lpstr>Background information</vt:lpstr>
      <vt:lpstr>PowerPoint Presentation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</dc:title>
  <dc:creator>Eric Richardson</dc:creator>
  <cp:lastModifiedBy>Charles A. Beard</cp:lastModifiedBy>
  <cp:revision>17</cp:revision>
  <dcterms:created xsi:type="dcterms:W3CDTF">2013-08-06T12:24:07Z</dcterms:created>
  <dcterms:modified xsi:type="dcterms:W3CDTF">2013-08-07T19:09:30Z</dcterms:modified>
</cp:coreProperties>
</file>